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0" y="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" y="3270414"/>
            <a:ext cx="3057935" cy="1873086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2982"/>
            <a:ext cx="1547480" cy="92452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712" y="-28623"/>
            <a:ext cx="3453391" cy="211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" y="3270414"/>
            <a:ext cx="3057935" cy="1873086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972" y="4132358"/>
            <a:ext cx="1547480" cy="92452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712" y="-28623"/>
            <a:ext cx="3453391" cy="211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04383" y="1203598"/>
            <a:ext cx="7772400" cy="1102519"/>
          </a:xfrm>
        </p:spPr>
        <p:txBody>
          <a:bodyPr>
            <a:normAutofit/>
          </a:bodyPr>
          <a:lstStyle/>
          <a:p>
            <a:r>
              <a:rPr lang="pt-BR" sz="2800" b="1" dirty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3291830"/>
            <a:ext cx="6400800" cy="93610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pt-BR" sz="2900" dirty="0"/>
              <a:t>Fulano da Silva - Graduando do Curso de XXXXX da Universidade Federal - UF</a:t>
            </a:r>
          </a:p>
          <a:p>
            <a:pPr algn="l"/>
            <a:r>
              <a:rPr lang="pt-BR" sz="2900" dirty="0"/>
              <a:t>Sicrano dos Santos - Mestrando do Curso de XXXXX da Universidade Estadual - UE</a:t>
            </a:r>
          </a:p>
          <a:p>
            <a:pPr algn="l"/>
            <a:r>
              <a:rPr lang="pt-BR" sz="2900" dirty="0"/>
              <a:t>Beltrano de </a:t>
            </a:r>
            <a:r>
              <a:rPr lang="pt-BR" sz="2900" dirty="0" err="1"/>
              <a:t>Araujo</a:t>
            </a:r>
            <a:r>
              <a:rPr lang="pt-BR" sz="2900" dirty="0"/>
              <a:t> - Orientador - titulação, Faculdade Ciências - UF</a:t>
            </a:r>
          </a:p>
          <a:p>
            <a:pPr algn="l"/>
            <a:r>
              <a:rPr lang="pt-BR" sz="2900" b="1" dirty="0"/>
              <a:t>Contatos:</a:t>
            </a:r>
            <a:r>
              <a:rPr lang="pt-BR" sz="2900" dirty="0"/>
              <a:t> </a:t>
            </a:r>
            <a:r>
              <a:rPr lang="pt-BR" sz="2900" u="sng" dirty="0">
                <a:hlinkClick r:id="rId2"/>
              </a:rPr>
              <a:t>fulano@gmail.com</a:t>
            </a:r>
            <a:r>
              <a:rPr lang="pt-BR" sz="2900" dirty="0"/>
              <a:t>; </a:t>
            </a:r>
            <a:r>
              <a:rPr lang="pt-BR" sz="2900" u="sng" dirty="0">
                <a:hlinkClick r:id="rId3"/>
              </a:rPr>
              <a:t>sicrano@outlook.com.br</a:t>
            </a:r>
            <a:r>
              <a:rPr lang="pt-BR" sz="2900" dirty="0"/>
              <a:t>; </a:t>
            </a:r>
            <a:r>
              <a:rPr lang="pt-BR" sz="2900" u="sng" dirty="0">
                <a:hlinkClick r:id="rId4"/>
              </a:rPr>
              <a:t>beltrano@hotmail.com</a:t>
            </a:r>
            <a:endParaRPr lang="pt-BR" sz="29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 do </a:t>
            </a:r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Os itens do trabalho devem ser escritos de forma </a:t>
            </a:r>
            <a:r>
              <a:rPr lang="pt-BR" u="sng" dirty="0"/>
              <a:t>topificada</a:t>
            </a:r>
            <a:r>
              <a:rPr lang="pt-BR" dirty="0"/>
              <a:t> com apenas as principais informações de cada item!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Devem ser usados até 10 slides!</a:t>
            </a:r>
          </a:p>
          <a:p>
            <a:pPr lvl="0"/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O envio do arquivo de apresentação deverá ser realizado em formato </a:t>
            </a:r>
            <a:r>
              <a:rPr lang="pt-BR" b="1" dirty="0"/>
              <a:t>PDF</a:t>
            </a:r>
            <a:r>
              <a:rPr lang="pt-BR" dirty="0"/>
              <a:t>, através da área do participante do </a:t>
            </a:r>
            <a:r>
              <a:rPr lang="pt-BR" b="1" dirty="0"/>
              <a:t>autor principal</a:t>
            </a:r>
            <a:r>
              <a:rPr lang="pt-BR" dirty="0"/>
              <a:t> (aquele que submeteu o trabalho);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/>
              <a:t>Para garantir o certificado de apresentação, o autor principal precisará estar credenciado</a:t>
            </a:r>
            <a:r>
              <a:rPr lang="pt-BR" dirty="0"/>
              <a:t> (presencial ou online) bem como </a:t>
            </a:r>
            <a:r>
              <a:rPr lang="pt-BR" b="1" dirty="0"/>
              <a:t>enviar o arquivo de apresentação</a:t>
            </a:r>
            <a:r>
              <a:rPr lang="pt-BR" dirty="0"/>
              <a:t> através do sistema. Não esqueça esses detalhes!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84934" y="163564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OBJETIVOS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JUSTIFICATIVA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INTRODUÇÃO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METODOLOGIA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REFERENCIAL TEÓRICO (Pode vir anexo a introdução)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RESULTADOS E DISCUSSÃO 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CONSIDERAÇÕES FINAIS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2514302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169</Words>
  <Application>Microsoft Office PowerPoint</Application>
  <PresentationFormat>Apresentação na tela (16:9)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Tema do Office</vt:lpstr>
      <vt:lpstr>Personalizar design</vt:lpstr>
      <vt:lpstr>MODELO PARA ELABORAÇÃO E FORMATAÇÃO DA APRESENTAÇÃO DOS TRABALHOS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Kaline</cp:lastModifiedBy>
  <cp:revision>22</cp:revision>
  <dcterms:created xsi:type="dcterms:W3CDTF">2021-02-10T13:58:56Z</dcterms:created>
  <dcterms:modified xsi:type="dcterms:W3CDTF">2022-12-05T16:16:26Z</dcterms:modified>
</cp:coreProperties>
</file>